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53" d="100"/>
          <a:sy n="53" d="100"/>
        </p:scale>
        <p:origin x="37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D2CBA-ED91-4311-8378-6127005D1342}" type="datetimeFigureOut">
              <a:rPr lang="es-CL" smtClean="0"/>
              <a:pPr/>
              <a:t>31-03-2019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F3D1C-2D1A-424A-93E4-B3346C6081E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jpg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772816"/>
            <a:ext cx="9143999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DEBERES</a:t>
            </a:r>
            <a:r>
              <a:rPr lang="es-ES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DE CARÁCTER PEDAGÓGICO</a:t>
            </a:r>
          </a:p>
          <a:p>
            <a:pPr algn="ctr"/>
            <a:endParaRPr lang="es-ES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1. Revisar y ayudar en el cumplimiento de tareas y otros.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2. Conseguir materias y tareas por ausencia del alumno.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3. Apoyar y estimular el estudio diario.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4. Estimular el diálogo y la lectura permanente.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5. Enviar al alumno cuando es citado para reforzamientos individuales o grupales. 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" y="0"/>
            <a:ext cx="1202362" cy="1412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772816"/>
            <a:ext cx="9144000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6. Enviar al alumno cuando es citado por las PSP.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7. Enviar al alumno cuando es citado por la Fonoaudióloga.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8. Brindar apoyo si el alumno requiere atención externa.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9. Cautelar la asistencia constante a clases.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10. Evitar los atrasos, para que el alumno no pierda materia.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11. Verificar que el alumno cumpla con la preparación de sus cuadernos, textos y materiales; según su horario escolar.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772816"/>
            <a:ext cx="9144000" cy="652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12. Monitorear en casa el calendario de pruebas.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13. Monitorear las notas a través de Full College.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14. Solicitar entrevista con los profesores ante inquietudes o dudas escolares.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15. Enviar a los alumnos a sus talleres extraescolares, si se ha inscrito en alguno de ellos.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16. Evitar ausencias innecesarias, más aún si hay prueba.</a:t>
            </a:r>
          </a:p>
          <a:p>
            <a:pPr algn="just"/>
            <a:endParaRPr lang="es-ES" sz="12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s-ES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772816"/>
            <a:ext cx="9143999" cy="55707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DERECHOS</a:t>
            </a:r>
            <a:r>
              <a:rPr lang="es-ES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DE CARÁCTER PEDAGÓGICO</a:t>
            </a:r>
          </a:p>
          <a:p>
            <a:pPr algn="ctr"/>
            <a:endParaRPr lang="es-ES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1. Requerir el calendario de pruebas en las reuniones.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2. Exigir el cumplimiento del calendario de pruebas.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3. Solicitar el uso permanente de los textos comprados.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4. Exigir el uso de los materiales pedidos según lista escolar.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5. Poder solicitar entrevista con los profesores o la Jefa de UTP, ante inquietudes y dudas escolares.  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772816"/>
            <a:ext cx="9144000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6. Pedir el estado de notas por escrito al final de cada semestre.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7. Exigir que las evaluaciones contemplen un puntaje.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8. Exigir el cumplimiento de las materias relativas al nivel.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9. Solicitar que cualquier modificación al calendario mensual de pruebas sea informado vía agenda, con timbre de la Jefa de UTP. De lo contrario no tendrá validez.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blue-sky-nature-backgrounds-wallpap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72" name="Picture 24" descr="http://www.cubasolar.cu/biblioteca/energia/Energia10/images/Hoja_de_chaya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021288"/>
            <a:ext cx="864096" cy="886252"/>
          </a:xfrm>
          <a:prstGeom prst="rect">
            <a:avLst/>
          </a:prstGeom>
          <a:noFill/>
        </p:spPr>
      </p:pic>
      <p:pic>
        <p:nvPicPr>
          <p:cNvPr id="1030" name="Picture 6" descr="http://www.canalgif.net/Gifs-animados/Naturaleza/Hojas/Imagen-animada-Hoja-5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366639">
            <a:off x="-251089" y="5204666"/>
            <a:ext cx="1257300" cy="1143001"/>
          </a:xfrm>
          <a:prstGeom prst="rect">
            <a:avLst/>
          </a:prstGeom>
          <a:noFill/>
        </p:spPr>
      </p:pic>
      <p:pic>
        <p:nvPicPr>
          <p:cNvPr id="2068" name="Picture 20" descr="http://www.dastmen.com/img/HOJ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5877272"/>
            <a:ext cx="1115616" cy="1181796"/>
          </a:xfrm>
          <a:prstGeom prst="rect">
            <a:avLst/>
          </a:prstGeom>
          <a:noFill/>
        </p:spPr>
      </p:pic>
      <p:pic>
        <p:nvPicPr>
          <p:cNvPr id="11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7535251">
            <a:off x="7554289" y="5763215"/>
            <a:ext cx="1143713" cy="1143714"/>
          </a:xfrm>
          <a:prstGeom prst="rect">
            <a:avLst/>
          </a:prstGeom>
          <a:noFill/>
        </p:spPr>
      </p:pic>
      <p:pic>
        <p:nvPicPr>
          <p:cNvPr id="1034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135662">
            <a:off x="8090572" y="1066006"/>
            <a:ext cx="541849" cy="710424"/>
          </a:xfrm>
          <a:prstGeom prst="rect">
            <a:avLst/>
          </a:prstGeom>
          <a:noFill/>
        </p:spPr>
      </p:pic>
      <p:pic>
        <p:nvPicPr>
          <p:cNvPr id="17" name="Picture 10" descr="http://www.canalgif.net/Gifs-animados/Naturaleza/Hojas/Imagen-animada-Hoja-50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055303">
            <a:off x="4032910" y="711151"/>
            <a:ext cx="541849" cy="710424"/>
          </a:xfrm>
          <a:prstGeom prst="rect">
            <a:avLst/>
          </a:prstGeom>
          <a:noFill/>
        </p:spPr>
      </p:pic>
      <p:pic>
        <p:nvPicPr>
          <p:cNvPr id="1036" name="Picture 12" descr="http://www.canalgif.net/Gifs-animados/Naturaleza/Hojas/Imagen-animada-Hoja-49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583282">
            <a:off x="8348104" y="5408389"/>
            <a:ext cx="860570" cy="839751"/>
          </a:xfrm>
          <a:prstGeom prst="rect">
            <a:avLst/>
          </a:prstGeom>
          <a:noFill/>
        </p:spPr>
      </p:pic>
      <p:pic>
        <p:nvPicPr>
          <p:cNvPr id="1042" name="Picture 18" descr="http://www.disegnocentell.com.ar/ejemplos/transform/hoja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765245">
            <a:off x="8231312" y="5796094"/>
            <a:ext cx="1273476" cy="1244368"/>
          </a:xfrm>
          <a:prstGeom prst="rect">
            <a:avLst/>
          </a:prstGeom>
          <a:noFill/>
        </p:spPr>
      </p:pic>
      <p:pic>
        <p:nvPicPr>
          <p:cNvPr id="1026" name="Picture 2" descr="http://www.red-peruano-alemana.eu/assets/images/hoja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538534">
            <a:off x="650644" y="5803942"/>
            <a:ext cx="1267117" cy="1304272"/>
          </a:xfrm>
          <a:prstGeom prst="rect">
            <a:avLst/>
          </a:prstGeom>
          <a:noFill/>
        </p:spPr>
      </p:pic>
      <p:pic>
        <p:nvPicPr>
          <p:cNvPr id="12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3297414">
            <a:off x="6426746" y="5820345"/>
            <a:ext cx="1428750" cy="1357751"/>
          </a:xfrm>
          <a:prstGeom prst="rect">
            <a:avLst/>
          </a:prstGeom>
          <a:noFill/>
        </p:spPr>
      </p:pic>
      <p:pic>
        <p:nvPicPr>
          <p:cNvPr id="1044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46065">
            <a:off x="4457807" y="6006438"/>
            <a:ext cx="792087" cy="947960"/>
          </a:xfrm>
          <a:prstGeom prst="rect">
            <a:avLst/>
          </a:prstGeom>
          <a:noFill/>
        </p:spPr>
      </p:pic>
      <p:pic>
        <p:nvPicPr>
          <p:cNvPr id="1040" name="Picture 16" descr="http://4.bp.blogspot.com/-JgMFgwTWDSY/UFOQ6T5OTGI/AAAAAAAAB2k/NsbhnBlwoGk/s1600/oto%25C3%25B1o+guirnald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0986639">
            <a:off x="4830392" y="5862682"/>
            <a:ext cx="2160240" cy="1620180"/>
          </a:xfrm>
          <a:prstGeom prst="rect">
            <a:avLst/>
          </a:prstGeom>
          <a:noFill/>
        </p:spPr>
      </p:pic>
      <p:pic>
        <p:nvPicPr>
          <p:cNvPr id="23" name="Picture 20" descr="http://2.bp.blogspot.com/_i0-XpJDTBbI/RzSwyAAT_OI/AAAAAAAAABw/Sc8dLbqrZvE/s320/oto%C3%B1o-03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7694179">
            <a:off x="3772339" y="6164726"/>
            <a:ext cx="792087" cy="947960"/>
          </a:xfrm>
          <a:prstGeom prst="rect">
            <a:avLst/>
          </a:prstGeom>
          <a:noFill/>
        </p:spPr>
      </p:pic>
      <p:pic>
        <p:nvPicPr>
          <p:cNvPr id="2076" name="Picture 28" descr="http://www.mwcsk12.org/elementary/images/4thhomhelp/2ndgradehh/leavescluste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03673">
            <a:off x="2490986" y="5755268"/>
            <a:ext cx="1428750" cy="1371601"/>
          </a:xfrm>
          <a:prstGeom prst="rect">
            <a:avLst/>
          </a:prstGeom>
          <a:noFill/>
        </p:spPr>
      </p:pic>
      <p:sp>
        <p:nvSpPr>
          <p:cNvPr id="24" name="23 Rectángulo"/>
          <p:cNvSpPr/>
          <p:nvPr/>
        </p:nvSpPr>
        <p:spPr>
          <a:xfrm>
            <a:off x="0" y="1698476"/>
            <a:ext cx="9144000" cy="67710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s-ES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10. Exigir que cada prueba presente el timbre de la Jefa de UTP. De lo contrario no tendrá validez.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11. Exigir en un máximo de 15 días el resultado de las evaluaciones consignadas en Full College. 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12. Tener derecho a informar a la Jefa de UTP, a </a:t>
            </a:r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Coordinadora Pedagógica </a:t>
            </a:r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</a:t>
            </a:r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la Dirección</a:t>
            </a:r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cualquier incumplimiento de los temas tratados anteriormente.</a:t>
            </a:r>
          </a:p>
          <a:p>
            <a:pPr algn="just"/>
            <a:endParaRPr lang="es-ES_tradnl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ES_tradnl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UNIDAD TÉCNICA PEDAGÓGICA</a:t>
            </a:r>
          </a:p>
          <a:p>
            <a:pPr algn="ctr"/>
            <a:r>
              <a:rPr lang="es-ES_tradnl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COLEGIO BLANCA VERGARA</a:t>
            </a:r>
            <a:endParaRPr lang="es-ES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es-ES" sz="12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</a:p>
          <a:p>
            <a:pPr algn="just"/>
            <a:endParaRPr lang="es-ES" sz="4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es-E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endParaRPr lang="es-ES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463</Words>
  <Application>Microsoft Office PowerPoint</Application>
  <PresentationFormat>Presentación en pantalla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Director BV</cp:lastModifiedBy>
  <cp:revision>25</cp:revision>
  <dcterms:created xsi:type="dcterms:W3CDTF">2014-04-28T00:10:12Z</dcterms:created>
  <dcterms:modified xsi:type="dcterms:W3CDTF">2019-03-31T20:48:55Z</dcterms:modified>
</cp:coreProperties>
</file>